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152" d="100"/>
          <a:sy n="152" d="100"/>
        </p:scale>
        <p:origin x="-544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8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64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6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9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30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6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79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87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44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18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B6CE-3F90-0E4D-9BAD-02AD4F4DE8C0}" type="datetimeFigureOut">
              <a:rPr lang="fr-FR" smtClean="0"/>
              <a:t>15-02-08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0A58-9619-944B-B389-92F52B17953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6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0.png"/><Relationship Id="rId8" Type="http://schemas.openxmlformats.org/officeDocument/2006/relationships/image" Target="../media/image9.png"/><Relationship Id="rId9" Type="http://schemas.openxmlformats.org/officeDocument/2006/relationships/image" Target="../media/image8.png"/><Relationship Id="rId10" Type="http://schemas.openxmlformats.org/officeDocument/2006/relationships/image" Target="../media/image7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5-02-08 à 11.27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2195">
            <a:off x="2440882" y="970537"/>
            <a:ext cx="851624" cy="860404"/>
          </a:xfrm>
          <a:prstGeom prst="rect">
            <a:avLst/>
          </a:prstGeom>
        </p:spPr>
      </p:pic>
      <p:pic>
        <p:nvPicPr>
          <p:cNvPr id="5" name="Image 4" descr="Capture d’écran 2015-02-08 à 11.27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2401">
            <a:off x="665809" y="1104046"/>
            <a:ext cx="773847" cy="642128"/>
          </a:xfrm>
          <a:prstGeom prst="rect">
            <a:avLst/>
          </a:prstGeom>
        </p:spPr>
      </p:pic>
      <p:pic>
        <p:nvPicPr>
          <p:cNvPr id="6" name="Image 5" descr="Capture d’écran 2015-02-08 à 11.27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44" y="1194467"/>
            <a:ext cx="606025" cy="678484"/>
          </a:xfrm>
          <a:prstGeom prst="rect">
            <a:avLst/>
          </a:prstGeom>
        </p:spPr>
      </p:pic>
      <p:pic>
        <p:nvPicPr>
          <p:cNvPr id="7" name="Image 6" descr="Capture d’écran 2015-02-08 à 11.27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5621">
            <a:off x="5667018" y="1117991"/>
            <a:ext cx="713741" cy="772607"/>
          </a:xfrm>
          <a:prstGeom prst="rect">
            <a:avLst/>
          </a:prstGeom>
        </p:spPr>
      </p:pic>
      <p:pic>
        <p:nvPicPr>
          <p:cNvPr id="8" name="Image 7" descr="Capture d’écran 2015-02-08 à 11.26.5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21160" y="1178391"/>
            <a:ext cx="701795" cy="687325"/>
          </a:xfrm>
          <a:prstGeom prst="rect">
            <a:avLst/>
          </a:prstGeom>
        </p:spPr>
      </p:pic>
      <p:pic>
        <p:nvPicPr>
          <p:cNvPr id="9" name="Image 8" descr="Capture d’écran 2015-02-08 à 11.26.4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84741">
            <a:off x="7346483" y="2649106"/>
            <a:ext cx="622644" cy="609396"/>
          </a:xfrm>
          <a:prstGeom prst="rect">
            <a:avLst/>
          </a:prstGeom>
        </p:spPr>
      </p:pic>
      <p:pic>
        <p:nvPicPr>
          <p:cNvPr id="10" name="Image 9" descr="Capture d’écran 2015-02-08 à 11.26.4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36996" y="2681934"/>
            <a:ext cx="624297" cy="590368"/>
          </a:xfrm>
          <a:prstGeom prst="rect">
            <a:avLst/>
          </a:prstGeom>
        </p:spPr>
      </p:pic>
      <p:pic>
        <p:nvPicPr>
          <p:cNvPr id="11" name="Image 10" descr="Capture d’écran 2015-02-08 à 11.26.3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9511">
            <a:off x="4103354" y="2612663"/>
            <a:ext cx="734029" cy="629168"/>
          </a:xfrm>
          <a:prstGeom prst="rect">
            <a:avLst/>
          </a:prstGeom>
        </p:spPr>
      </p:pic>
      <p:pic>
        <p:nvPicPr>
          <p:cNvPr id="12" name="Image 11" descr="Capture d’écran 2015-02-08 à 11.26.29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41892" y="2565322"/>
            <a:ext cx="620734" cy="688205"/>
          </a:xfrm>
          <a:prstGeom prst="rect">
            <a:avLst/>
          </a:prstGeom>
        </p:spPr>
      </p:pic>
      <p:pic>
        <p:nvPicPr>
          <p:cNvPr id="13" name="Image 12" descr="Capture d’écran 2015-02-08 à 11.26.1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61644">
            <a:off x="612922" y="2566484"/>
            <a:ext cx="651311" cy="64459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20948" y="781647"/>
            <a:ext cx="8299470" cy="117520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39744" y="781648"/>
            <a:ext cx="816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ika"/>
                <a:cs typeface="Andika"/>
              </a:rPr>
              <a:t>o</a:t>
            </a:r>
            <a:r>
              <a:rPr lang="fr-FR" dirty="0" smtClean="0">
                <a:latin typeface="Andika"/>
                <a:cs typeface="Andika"/>
              </a:rPr>
              <a:t>range                banane                  kiwi                  poire                melon</a:t>
            </a:r>
            <a:endParaRPr lang="fr-FR" dirty="0">
              <a:latin typeface="Andika"/>
              <a:cs typeface="Andika"/>
            </a:endParaRPr>
          </a:p>
        </p:txBody>
      </p:sp>
      <p:sp>
        <p:nvSpPr>
          <p:cNvPr id="16" name="Légende encadrée 1 15"/>
          <p:cNvSpPr/>
          <p:nvPr/>
        </p:nvSpPr>
        <p:spPr>
          <a:xfrm>
            <a:off x="1336734" y="1303978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4147"/>
              <a:gd name="adj4" fmla="val -2144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8,00 $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17" name="Légende encadrée 1 16"/>
          <p:cNvSpPr/>
          <p:nvPr/>
        </p:nvSpPr>
        <p:spPr>
          <a:xfrm>
            <a:off x="3298181" y="1248615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4147"/>
              <a:gd name="adj4" fmla="val -2144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3</a:t>
            </a:r>
            <a:r>
              <a:rPr lang="fr-FR" sz="1200" dirty="0">
                <a:solidFill>
                  <a:schemeClr val="tx1"/>
                </a:solidFill>
                <a:latin typeface="Andika"/>
                <a:cs typeface="Andika"/>
              </a:rPr>
              <a:t>,</a:t>
            </a:r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18" name="Légende encadrée 1 17"/>
          <p:cNvSpPr/>
          <p:nvPr/>
        </p:nvSpPr>
        <p:spPr>
          <a:xfrm>
            <a:off x="4859269" y="1219506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21009"/>
              <a:gd name="adj4" fmla="val -37917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7,00 $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19" name="Légende encadrée 1 18"/>
          <p:cNvSpPr/>
          <p:nvPr/>
        </p:nvSpPr>
        <p:spPr>
          <a:xfrm>
            <a:off x="6344328" y="1372291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-29311"/>
              <a:gd name="adj4" fmla="val -42625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3</a:t>
            </a:r>
            <a:r>
              <a:rPr lang="fr-FR" sz="1200" dirty="0">
                <a:solidFill>
                  <a:schemeClr val="tx1"/>
                </a:solidFill>
                <a:latin typeface="Andika"/>
                <a:cs typeface="Andika"/>
              </a:rPr>
              <a:t>,</a:t>
            </a:r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0" name="Légende encadrée 1 19"/>
          <p:cNvSpPr/>
          <p:nvPr/>
        </p:nvSpPr>
        <p:spPr>
          <a:xfrm>
            <a:off x="8015720" y="1248615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6434"/>
              <a:gd name="adj4" fmla="val -4380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9,00 $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0948" y="2159457"/>
            <a:ext cx="8299470" cy="117520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40421" y="2254856"/>
            <a:ext cx="816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ndika"/>
                <a:cs typeface="Andika"/>
              </a:rPr>
              <a:t>prune              framboise                 cerise                fraise               pomme</a:t>
            </a:r>
            <a:endParaRPr lang="fr-FR" dirty="0">
              <a:latin typeface="Andika"/>
              <a:cs typeface="Andika"/>
            </a:endParaRPr>
          </a:p>
        </p:txBody>
      </p:sp>
      <p:sp>
        <p:nvSpPr>
          <p:cNvPr id="23" name="Légende encadrée 1 22"/>
          <p:cNvSpPr/>
          <p:nvPr/>
        </p:nvSpPr>
        <p:spPr>
          <a:xfrm>
            <a:off x="1175412" y="2624188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4147"/>
              <a:gd name="adj4" fmla="val -2144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7</a:t>
            </a:r>
            <a:r>
              <a:rPr lang="fr-FR" sz="1200" dirty="0">
                <a:solidFill>
                  <a:schemeClr val="tx1"/>
                </a:solidFill>
                <a:latin typeface="Andika"/>
                <a:cs typeface="Andika"/>
              </a:rPr>
              <a:t>,</a:t>
            </a:r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5" name="Légende encadrée 1 24"/>
          <p:cNvSpPr/>
          <p:nvPr/>
        </p:nvSpPr>
        <p:spPr>
          <a:xfrm>
            <a:off x="8015720" y="2833597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2710"/>
              <a:gd name="adj4" fmla="val -40271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2,00 $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6" name="Légende encadrée 1 25"/>
          <p:cNvSpPr/>
          <p:nvPr/>
        </p:nvSpPr>
        <p:spPr>
          <a:xfrm>
            <a:off x="6310661" y="2756329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4147"/>
              <a:gd name="adj4" fmla="val -2144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5,00 $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7" name="Légende encadrée 1 26"/>
          <p:cNvSpPr/>
          <p:nvPr/>
        </p:nvSpPr>
        <p:spPr>
          <a:xfrm>
            <a:off x="4686873" y="2624188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53030"/>
              <a:gd name="adj4" fmla="val -27326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6,00 $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28" name="Légende encadrée 1 27"/>
          <p:cNvSpPr/>
          <p:nvPr/>
        </p:nvSpPr>
        <p:spPr>
          <a:xfrm>
            <a:off x="2984459" y="2672180"/>
            <a:ext cx="627443" cy="322835"/>
          </a:xfrm>
          <a:prstGeom prst="borderCallout1">
            <a:avLst>
              <a:gd name="adj1" fmla="val 18750"/>
              <a:gd name="adj2" fmla="val -8333"/>
              <a:gd name="adj3" fmla="val 14147"/>
              <a:gd name="adj4" fmla="val -21442"/>
            </a:avLst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ndika"/>
                <a:cs typeface="Andika"/>
              </a:rPr>
              <a:t>4,00 $</a:t>
            </a:r>
            <a:endParaRPr lang="fr-FR" sz="1200" dirty="0">
              <a:solidFill>
                <a:schemeClr val="tx1"/>
              </a:solidFill>
              <a:latin typeface="Andika"/>
              <a:cs typeface="Andika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105432" y="354438"/>
            <a:ext cx="114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FRUITERIE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420949" y="3542848"/>
            <a:ext cx="8299470" cy="3060920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70118" y="370160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Mes traces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84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5-02-08 à 11.27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2401">
            <a:off x="673348" y="1055252"/>
            <a:ext cx="484044" cy="401653"/>
          </a:xfrm>
          <a:prstGeom prst="rect">
            <a:avLst/>
          </a:prstGeom>
        </p:spPr>
      </p:pic>
      <p:pic>
        <p:nvPicPr>
          <p:cNvPr id="3" name="Image 2" descr="Capture d’écran 2015-02-08 à 11.27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2195">
            <a:off x="595028" y="1478215"/>
            <a:ext cx="520747" cy="526116"/>
          </a:xfrm>
          <a:prstGeom prst="rect">
            <a:avLst/>
          </a:prstGeom>
        </p:spPr>
      </p:pic>
      <p:pic>
        <p:nvPicPr>
          <p:cNvPr id="4" name="Image 3" descr="Capture d’écran 2015-02-08 à 11.27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58" y="2158313"/>
            <a:ext cx="369834" cy="414053"/>
          </a:xfrm>
          <a:prstGeom prst="rect">
            <a:avLst/>
          </a:prstGeom>
        </p:spPr>
      </p:pic>
      <p:pic>
        <p:nvPicPr>
          <p:cNvPr id="5" name="Image 4" descr="Capture d’écran 2015-02-08 à 11.27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5621">
            <a:off x="688517" y="2699728"/>
            <a:ext cx="430745" cy="466271"/>
          </a:xfrm>
          <a:prstGeom prst="rect">
            <a:avLst/>
          </a:prstGeom>
        </p:spPr>
      </p:pic>
      <p:pic>
        <p:nvPicPr>
          <p:cNvPr id="6" name="Image 5" descr="Capture d’écran 2015-02-08 à 11.26.5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7191" y="3241431"/>
            <a:ext cx="452869" cy="443532"/>
          </a:xfrm>
          <a:prstGeom prst="rect">
            <a:avLst/>
          </a:prstGeom>
        </p:spPr>
      </p:pic>
      <p:pic>
        <p:nvPicPr>
          <p:cNvPr id="7" name="Image 6" descr="Capture d’écran 2015-02-08 à 11.26.1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61644">
            <a:off x="728736" y="3842505"/>
            <a:ext cx="393634" cy="389576"/>
          </a:xfrm>
          <a:prstGeom prst="rect">
            <a:avLst/>
          </a:prstGeom>
        </p:spPr>
      </p:pic>
      <p:pic>
        <p:nvPicPr>
          <p:cNvPr id="8" name="Image 7" descr="Capture d’écran 2015-02-08 à 11.26.2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5827" y="4378503"/>
            <a:ext cx="384700" cy="426515"/>
          </a:xfrm>
          <a:prstGeom prst="rect">
            <a:avLst/>
          </a:prstGeom>
        </p:spPr>
      </p:pic>
      <p:pic>
        <p:nvPicPr>
          <p:cNvPr id="10" name="Image 9" descr="Capture d’écran 2015-02-08 à 11.26.3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9511">
            <a:off x="686584" y="4953078"/>
            <a:ext cx="422860" cy="362452"/>
          </a:xfrm>
          <a:prstGeom prst="rect">
            <a:avLst/>
          </a:prstGeom>
        </p:spPr>
      </p:pic>
      <p:pic>
        <p:nvPicPr>
          <p:cNvPr id="11" name="Image 10" descr="Capture d’écran 2015-02-08 à 11.26.44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3804" y="5483255"/>
            <a:ext cx="409003" cy="386774"/>
          </a:xfrm>
          <a:prstGeom prst="rect">
            <a:avLst/>
          </a:prstGeom>
        </p:spPr>
      </p:pic>
      <p:pic>
        <p:nvPicPr>
          <p:cNvPr id="12" name="Image 11" descr="Capture d’écran 2015-02-08 à 11.26.49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84741">
            <a:off x="707011" y="6023348"/>
            <a:ext cx="426006" cy="4169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7925" y="969100"/>
            <a:ext cx="1876802" cy="556291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071692" y="1186650"/>
            <a:ext cx="1161409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  <a:endParaRPr lang="fr-FR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38139" y="203528"/>
            <a:ext cx="2929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ndika"/>
                <a:cs typeface="Andika"/>
              </a:rPr>
              <a:t>Commande de:</a:t>
            </a:r>
          </a:p>
          <a:p>
            <a:r>
              <a:rPr lang="fr-FR" dirty="0" smtClean="0">
                <a:latin typeface="Andika"/>
                <a:cs typeface="Andika"/>
              </a:rPr>
              <a:t>___________________</a:t>
            </a:r>
            <a:endParaRPr lang="fr-FR" dirty="0">
              <a:latin typeface="Andika"/>
              <a:cs typeface="Andika"/>
            </a:endParaRPr>
          </a:p>
        </p:txBody>
      </p:sp>
      <p:pic>
        <p:nvPicPr>
          <p:cNvPr id="33" name="Image 32" descr="Capture d’écran 2015-02-08 à 11.27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2401">
            <a:off x="3766867" y="1048203"/>
            <a:ext cx="484044" cy="401653"/>
          </a:xfrm>
          <a:prstGeom prst="rect">
            <a:avLst/>
          </a:prstGeom>
        </p:spPr>
      </p:pic>
      <p:pic>
        <p:nvPicPr>
          <p:cNvPr id="34" name="Image 33" descr="Capture d’écran 2015-02-08 à 11.27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2195">
            <a:off x="3688547" y="1471166"/>
            <a:ext cx="520747" cy="526116"/>
          </a:xfrm>
          <a:prstGeom prst="rect">
            <a:avLst/>
          </a:prstGeom>
        </p:spPr>
      </p:pic>
      <p:pic>
        <p:nvPicPr>
          <p:cNvPr id="35" name="Image 34" descr="Capture d’écran 2015-02-08 à 11.27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77" y="2151264"/>
            <a:ext cx="369834" cy="414053"/>
          </a:xfrm>
          <a:prstGeom prst="rect">
            <a:avLst/>
          </a:prstGeom>
        </p:spPr>
      </p:pic>
      <p:pic>
        <p:nvPicPr>
          <p:cNvPr id="36" name="Image 35" descr="Capture d’écran 2015-02-08 à 11.27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5621">
            <a:off x="3782036" y="2692679"/>
            <a:ext cx="430745" cy="466271"/>
          </a:xfrm>
          <a:prstGeom prst="rect">
            <a:avLst/>
          </a:prstGeom>
        </p:spPr>
      </p:pic>
      <p:pic>
        <p:nvPicPr>
          <p:cNvPr id="37" name="Image 36" descr="Capture d’écran 2015-02-08 à 11.26.5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90710" y="3234382"/>
            <a:ext cx="452869" cy="443532"/>
          </a:xfrm>
          <a:prstGeom prst="rect">
            <a:avLst/>
          </a:prstGeom>
        </p:spPr>
      </p:pic>
      <p:pic>
        <p:nvPicPr>
          <p:cNvPr id="38" name="Image 37" descr="Capture d’écran 2015-02-08 à 11.26.1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61644">
            <a:off x="3822255" y="3835456"/>
            <a:ext cx="393634" cy="389576"/>
          </a:xfrm>
          <a:prstGeom prst="rect">
            <a:avLst/>
          </a:prstGeom>
        </p:spPr>
      </p:pic>
      <p:pic>
        <p:nvPicPr>
          <p:cNvPr id="39" name="Image 38" descr="Capture d’écran 2015-02-08 à 11.26.2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99346" y="4371454"/>
            <a:ext cx="384700" cy="426515"/>
          </a:xfrm>
          <a:prstGeom prst="rect">
            <a:avLst/>
          </a:prstGeom>
        </p:spPr>
      </p:pic>
      <p:pic>
        <p:nvPicPr>
          <p:cNvPr id="40" name="Image 39" descr="Capture d’écran 2015-02-08 à 11.26.3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9511">
            <a:off x="3780103" y="4946029"/>
            <a:ext cx="422860" cy="362452"/>
          </a:xfrm>
          <a:prstGeom prst="rect">
            <a:avLst/>
          </a:prstGeom>
        </p:spPr>
      </p:pic>
      <p:pic>
        <p:nvPicPr>
          <p:cNvPr id="41" name="Image 40" descr="Capture d’écran 2015-02-08 à 11.26.44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67323" y="5476206"/>
            <a:ext cx="409003" cy="386774"/>
          </a:xfrm>
          <a:prstGeom prst="rect">
            <a:avLst/>
          </a:prstGeom>
        </p:spPr>
      </p:pic>
      <p:pic>
        <p:nvPicPr>
          <p:cNvPr id="42" name="Image 41" descr="Capture d’écran 2015-02-08 à 11.26.49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84741">
            <a:off x="3800530" y="6016299"/>
            <a:ext cx="426006" cy="41694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3631444" y="962051"/>
            <a:ext cx="1876802" cy="556291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165211" y="1179601"/>
            <a:ext cx="1161409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3331658" y="196479"/>
            <a:ext cx="2929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ndika"/>
                <a:cs typeface="Andika"/>
              </a:rPr>
              <a:t>Commande de:</a:t>
            </a:r>
          </a:p>
          <a:p>
            <a:r>
              <a:rPr lang="fr-FR" dirty="0" smtClean="0">
                <a:latin typeface="Andika"/>
                <a:cs typeface="Andika"/>
              </a:rPr>
              <a:t>___________________</a:t>
            </a:r>
            <a:endParaRPr lang="fr-FR" dirty="0">
              <a:latin typeface="Andika"/>
              <a:cs typeface="Andika"/>
            </a:endParaRPr>
          </a:p>
        </p:txBody>
      </p:sp>
      <p:pic>
        <p:nvPicPr>
          <p:cNvPr id="46" name="Image 45" descr="Capture d’écran 2015-02-08 à 11.27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2401">
            <a:off x="6650202" y="1048203"/>
            <a:ext cx="484044" cy="401653"/>
          </a:xfrm>
          <a:prstGeom prst="rect">
            <a:avLst/>
          </a:prstGeom>
        </p:spPr>
      </p:pic>
      <p:pic>
        <p:nvPicPr>
          <p:cNvPr id="47" name="Image 46" descr="Capture d’écran 2015-02-08 à 11.27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2195">
            <a:off x="6571882" y="1471166"/>
            <a:ext cx="520747" cy="526116"/>
          </a:xfrm>
          <a:prstGeom prst="rect">
            <a:avLst/>
          </a:prstGeom>
        </p:spPr>
      </p:pic>
      <p:pic>
        <p:nvPicPr>
          <p:cNvPr id="48" name="Image 47" descr="Capture d’écran 2015-02-08 à 11.27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12" y="2151264"/>
            <a:ext cx="369834" cy="414053"/>
          </a:xfrm>
          <a:prstGeom prst="rect">
            <a:avLst/>
          </a:prstGeom>
        </p:spPr>
      </p:pic>
      <p:pic>
        <p:nvPicPr>
          <p:cNvPr id="49" name="Image 48" descr="Capture d’écran 2015-02-08 à 11.27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5621">
            <a:off x="6665371" y="2692679"/>
            <a:ext cx="430745" cy="466271"/>
          </a:xfrm>
          <a:prstGeom prst="rect">
            <a:avLst/>
          </a:prstGeom>
        </p:spPr>
      </p:pic>
      <p:pic>
        <p:nvPicPr>
          <p:cNvPr id="50" name="Image 49" descr="Capture d’écran 2015-02-08 à 11.26.5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74045" y="3234382"/>
            <a:ext cx="452869" cy="443532"/>
          </a:xfrm>
          <a:prstGeom prst="rect">
            <a:avLst/>
          </a:prstGeom>
        </p:spPr>
      </p:pic>
      <p:pic>
        <p:nvPicPr>
          <p:cNvPr id="51" name="Image 50" descr="Capture d’écran 2015-02-08 à 11.26.1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61644">
            <a:off x="6705590" y="3835456"/>
            <a:ext cx="393634" cy="389576"/>
          </a:xfrm>
          <a:prstGeom prst="rect">
            <a:avLst/>
          </a:prstGeom>
        </p:spPr>
      </p:pic>
      <p:pic>
        <p:nvPicPr>
          <p:cNvPr id="52" name="Image 51" descr="Capture d’écran 2015-02-08 à 11.26.2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82681" y="4371454"/>
            <a:ext cx="384700" cy="426515"/>
          </a:xfrm>
          <a:prstGeom prst="rect">
            <a:avLst/>
          </a:prstGeom>
        </p:spPr>
      </p:pic>
      <p:pic>
        <p:nvPicPr>
          <p:cNvPr id="53" name="Image 52" descr="Capture d’écran 2015-02-08 à 11.26.3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9511">
            <a:off x="6663438" y="4946029"/>
            <a:ext cx="422860" cy="362452"/>
          </a:xfrm>
          <a:prstGeom prst="rect">
            <a:avLst/>
          </a:prstGeom>
        </p:spPr>
      </p:pic>
      <p:pic>
        <p:nvPicPr>
          <p:cNvPr id="54" name="Image 53" descr="Capture d’écran 2015-02-08 à 11.26.44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0658" y="5476206"/>
            <a:ext cx="409003" cy="386774"/>
          </a:xfrm>
          <a:prstGeom prst="rect">
            <a:avLst/>
          </a:prstGeom>
        </p:spPr>
      </p:pic>
      <p:pic>
        <p:nvPicPr>
          <p:cNvPr id="55" name="Image 54" descr="Capture d’écran 2015-02-08 à 11.26.49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84741">
            <a:off x="6683865" y="6016299"/>
            <a:ext cx="426006" cy="41694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6514779" y="962051"/>
            <a:ext cx="1876802" cy="556291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7048546" y="1179601"/>
            <a:ext cx="1161409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____________</a:t>
            </a:r>
            <a:endParaRPr lang="fr-FR" sz="1200" dirty="0"/>
          </a:p>
        </p:txBody>
      </p:sp>
      <p:sp>
        <p:nvSpPr>
          <p:cNvPr id="58" name="ZoneTexte 57"/>
          <p:cNvSpPr txBox="1"/>
          <p:nvPr/>
        </p:nvSpPr>
        <p:spPr>
          <a:xfrm>
            <a:off x="6214993" y="196479"/>
            <a:ext cx="2929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ndika"/>
                <a:cs typeface="Andika"/>
              </a:rPr>
              <a:t>Commande de:</a:t>
            </a:r>
          </a:p>
          <a:p>
            <a:r>
              <a:rPr lang="fr-FR" dirty="0" smtClean="0">
                <a:latin typeface="Andika"/>
                <a:cs typeface="Andika"/>
              </a:rPr>
              <a:t>___________________</a:t>
            </a:r>
            <a:endParaRPr lang="fr-FR" dirty="0">
              <a:latin typeface="Andika"/>
              <a:cs typeface="Andika"/>
            </a:endParaRPr>
          </a:p>
        </p:txBody>
      </p:sp>
    </p:spTree>
    <p:extLst>
      <p:ext uri="{BB962C8B-B14F-4D97-AF65-F5344CB8AC3E}">
        <p14:creationId xmlns:p14="http://schemas.microsoft.com/office/powerpoint/2010/main" val="436720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75</Words>
  <Application>Microsoft Macintosh PowerPoint</Application>
  <PresentationFormat>Présentation à l'écran (4:3)</PresentationFormat>
  <Paragraphs>104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</dc:creator>
  <cp:lastModifiedBy>Brigitte</cp:lastModifiedBy>
  <cp:revision>6</cp:revision>
  <dcterms:created xsi:type="dcterms:W3CDTF">2015-02-08T16:27:40Z</dcterms:created>
  <dcterms:modified xsi:type="dcterms:W3CDTF">2015-02-08T18:16:53Z</dcterms:modified>
</cp:coreProperties>
</file>